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086" y="12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6F7E10-5D65-43F9-8CA5-2C3D5B11F760}" type="datetimeFigureOut">
              <a:rPr lang="pt-BR" smtClean="0"/>
              <a:pPr/>
              <a:t>05/02/2014</a:t>
            </a:fld>
            <a:endParaRPr lang="pt-B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pt-B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87417F-7A02-42C4-8B81-E3A3EDB5622C}"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pt-BR" dirty="0"/>
          </a:p>
        </p:txBody>
      </p:sp>
      <p:sp>
        <p:nvSpPr>
          <p:cNvPr id="4" name="3 Marcador de número de diapositiva"/>
          <p:cNvSpPr>
            <a:spLocks noGrp="1"/>
          </p:cNvSpPr>
          <p:nvPr>
            <p:ph type="sldNum" sz="quarter" idx="10"/>
          </p:nvPr>
        </p:nvSpPr>
        <p:spPr/>
        <p:txBody>
          <a:bodyPr/>
          <a:lstStyle/>
          <a:p>
            <a:fld id="{E787417F-7A02-42C4-8B81-E3A3EDB5622C}" type="slidenum">
              <a:rPr lang="pt-BR" smtClean="0"/>
              <a:pPr/>
              <a:t>11</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pt-B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pt-BR"/>
          </a:p>
        </p:txBody>
      </p:sp>
      <p:sp>
        <p:nvSpPr>
          <p:cNvPr id="4" name="3 Marcador de fecha"/>
          <p:cNvSpPr>
            <a:spLocks noGrp="1"/>
          </p:cNvSpPr>
          <p:nvPr>
            <p:ph type="dt" sz="half" idx="10"/>
          </p:nvPr>
        </p:nvSpPr>
        <p:spPr/>
        <p:txBody>
          <a:bodyPr/>
          <a:lstStyle/>
          <a:p>
            <a:fld id="{539FF9AE-5B08-4D17-B43E-449A41803E9F}" type="datetimeFigureOut">
              <a:rPr lang="pt-BR" smtClean="0"/>
              <a:pPr/>
              <a:t>05/02/2014</a:t>
            </a:fld>
            <a:endParaRPr lang="pt-BR"/>
          </a:p>
        </p:txBody>
      </p:sp>
      <p:sp>
        <p:nvSpPr>
          <p:cNvPr id="5" name="4 Marcador de pie de página"/>
          <p:cNvSpPr>
            <a:spLocks noGrp="1"/>
          </p:cNvSpPr>
          <p:nvPr>
            <p:ph type="ftr" sz="quarter" idx="11"/>
          </p:nvPr>
        </p:nvSpPr>
        <p:spPr/>
        <p:txBody>
          <a:bodyPr/>
          <a:lstStyle/>
          <a:p>
            <a:endParaRPr lang="pt-BR"/>
          </a:p>
        </p:txBody>
      </p:sp>
      <p:sp>
        <p:nvSpPr>
          <p:cNvPr id="6" name="5 Marcador de número de diapositiva"/>
          <p:cNvSpPr>
            <a:spLocks noGrp="1"/>
          </p:cNvSpPr>
          <p:nvPr>
            <p:ph type="sldNum" sz="quarter" idx="12"/>
          </p:nvPr>
        </p:nvSpPr>
        <p:spPr/>
        <p:txBody>
          <a:bodyPr/>
          <a:lstStyle/>
          <a:p>
            <a:fld id="{05877D5A-59DB-4A90-8CAC-19F33E23A3D7}"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pt-B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pt-BR"/>
          </a:p>
        </p:txBody>
      </p:sp>
      <p:sp>
        <p:nvSpPr>
          <p:cNvPr id="4" name="3 Marcador de fecha"/>
          <p:cNvSpPr>
            <a:spLocks noGrp="1"/>
          </p:cNvSpPr>
          <p:nvPr>
            <p:ph type="dt" sz="half" idx="10"/>
          </p:nvPr>
        </p:nvSpPr>
        <p:spPr/>
        <p:txBody>
          <a:bodyPr/>
          <a:lstStyle/>
          <a:p>
            <a:fld id="{539FF9AE-5B08-4D17-B43E-449A41803E9F}" type="datetimeFigureOut">
              <a:rPr lang="pt-BR" smtClean="0"/>
              <a:pPr/>
              <a:t>05/02/2014</a:t>
            </a:fld>
            <a:endParaRPr lang="pt-BR"/>
          </a:p>
        </p:txBody>
      </p:sp>
      <p:sp>
        <p:nvSpPr>
          <p:cNvPr id="5" name="4 Marcador de pie de página"/>
          <p:cNvSpPr>
            <a:spLocks noGrp="1"/>
          </p:cNvSpPr>
          <p:nvPr>
            <p:ph type="ftr" sz="quarter" idx="11"/>
          </p:nvPr>
        </p:nvSpPr>
        <p:spPr/>
        <p:txBody>
          <a:bodyPr/>
          <a:lstStyle/>
          <a:p>
            <a:endParaRPr lang="pt-BR"/>
          </a:p>
        </p:txBody>
      </p:sp>
      <p:sp>
        <p:nvSpPr>
          <p:cNvPr id="6" name="5 Marcador de número de diapositiva"/>
          <p:cNvSpPr>
            <a:spLocks noGrp="1"/>
          </p:cNvSpPr>
          <p:nvPr>
            <p:ph type="sldNum" sz="quarter" idx="12"/>
          </p:nvPr>
        </p:nvSpPr>
        <p:spPr/>
        <p:txBody>
          <a:bodyPr/>
          <a:lstStyle/>
          <a:p>
            <a:fld id="{05877D5A-59DB-4A90-8CAC-19F33E23A3D7}"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pt-B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pt-BR"/>
          </a:p>
        </p:txBody>
      </p:sp>
      <p:sp>
        <p:nvSpPr>
          <p:cNvPr id="4" name="3 Marcador de fecha"/>
          <p:cNvSpPr>
            <a:spLocks noGrp="1"/>
          </p:cNvSpPr>
          <p:nvPr>
            <p:ph type="dt" sz="half" idx="10"/>
          </p:nvPr>
        </p:nvSpPr>
        <p:spPr/>
        <p:txBody>
          <a:bodyPr/>
          <a:lstStyle/>
          <a:p>
            <a:fld id="{539FF9AE-5B08-4D17-B43E-449A41803E9F}" type="datetimeFigureOut">
              <a:rPr lang="pt-BR" smtClean="0"/>
              <a:pPr/>
              <a:t>05/02/2014</a:t>
            </a:fld>
            <a:endParaRPr lang="pt-BR"/>
          </a:p>
        </p:txBody>
      </p:sp>
      <p:sp>
        <p:nvSpPr>
          <p:cNvPr id="5" name="4 Marcador de pie de página"/>
          <p:cNvSpPr>
            <a:spLocks noGrp="1"/>
          </p:cNvSpPr>
          <p:nvPr>
            <p:ph type="ftr" sz="quarter" idx="11"/>
          </p:nvPr>
        </p:nvSpPr>
        <p:spPr/>
        <p:txBody>
          <a:bodyPr/>
          <a:lstStyle/>
          <a:p>
            <a:endParaRPr lang="pt-BR"/>
          </a:p>
        </p:txBody>
      </p:sp>
      <p:sp>
        <p:nvSpPr>
          <p:cNvPr id="6" name="5 Marcador de número de diapositiva"/>
          <p:cNvSpPr>
            <a:spLocks noGrp="1"/>
          </p:cNvSpPr>
          <p:nvPr>
            <p:ph type="sldNum" sz="quarter" idx="12"/>
          </p:nvPr>
        </p:nvSpPr>
        <p:spPr/>
        <p:txBody>
          <a:bodyPr/>
          <a:lstStyle/>
          <a:p>
            <a:fld id="{05877D5A-59DB-4A90-8CAC-19F33E23A3D7}"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pt-B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pt-BR"/>
          </a:p>
        </p:txBody>
      </p:sp>
      <p:sp>
        <p:nvSpPr>
          <p:cNvPr id="4" name="3 Marcador de fecha"/>
          <p:cNvSpPr>
            <a:spLocks noGrp="1"/>
          </p:cNvSpPr>
          <p:nvPr>
            <p:ph type="dt" sz="half" idx="10"/>
          </p:nvPr>
        </p:nvSpPr>
        <p:spPr/>
        <p:txBody>
          <a:bodyPr/>
          <a:lstStyle/>
          <a:p>
            <a:fld id="{539FF9AE-5B08-4D17-B43E-449A41803E9F}" type="datetimeFigureOut">
              <a:rPr lang="pt-BR" smtClean="0"/>
              <a:pPr/>
              <a:t>05/02/2014</a:t>
            </a:fld>
            <a:endParaRPr lang="pt-BR"/>
          </a:p>
        </p:txBody>
      </p:sp>
      <p:sp>
        <p:nvSpPr>
          <p:cNvPr id="5" name="4 Marcador de pie de página"/>
          <p:cNvSpPr>
            <a:spLocks noGrp="1"/>
          </p:cNvSpPr>
          <p:nvPr>
            <p:ph type="ftr" sz="quarter" idx="11"/>
          </p:nvPr>
        </p:nvSpPr>
        <p:spPr/>
        <p:txBody>
          <a:bodyPr/>
          <a:lstStyle/>
          <a:p>
            <a:endParaRPr lang="pt-BR"/>
          </a:p>
        </p:txBody>
      </p:sp>
      <p:sp>
        <p:nvSpPr>
          <p:cNvPr id="6" name="5 Marcador de número de diapositiva"/>
          <p:cNvSpPr>
            <a:spLocks noGrp="1"/>
          </p:cNvSpPr>
          <p:nvPr>
            <p:ph type="sldNum" sz="quarter" idx="12"/>
          </p:nvPr>
        </p:nvSpPr>
        <p:spPr/>
        <p:txBody>
          <a:bodyPr/>
          <a:lstStyle/>
          <a:p>
            <a:fld id="{05877D5A-59DB-4A90-8CAC-19F33E23A3D7}"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pt-B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39FF9AE-5B08-4D17-B43E-449A41803E9F}" type="datetimeFigureOut">
              <a:rPr lang="pt-BR" smtClean="0"/>
              <a:pPr/>
              <a:t>05/02/2014</a:t>
            </a:fld>
            <a:endParaRPr lang="pt-BR"/>
          </a:p>
        </p:txBody>
      </p:sp>
      <p:sp>
        <p:nvSpPr>
          <p:cNvPr id="5" name="4 Marcador de pie de página"/>
          <p:cNvSpPr>
            <a:spLocks noGrp="1"/>
          </p:cNvSpPr>
          <p:nvPr>
            <p:ph type="ftr" sz="quarter" idx="11"/>
          </p:nvPr>
        </p:nvSpPr>
        <p:spPr/>
        <p:txBody>
          <a:bodyPr/>
          <a:lstStyle/>
          <a:p>
            <a:endParaRPr lang="pt-BR"/>
          </a:p>
        </p:txBody>
      </p:sp>
      <p:sp>
        <p:nvSpPr>
          <p:cNvPr id="6" name="5 Marcador de número de diapositiva"/>
          <p:cNvSpPr>
            <a:spLocks noGrp="1"/>
          </p:cNvSpPr>
          <p:nvPr>
            <p:ph type="sldNum" sz="quarter" idx="12"/>
          </p:nvPr>
        </p:nvSpPr>
        <p:spPr/>
        <p:txBody>
          <a:bodyPr/>
          <a:lstStyle/>
          <a:p>
            <a:fld id="{05877D5A-59DB-4A90-8CAC-19F33E23A3D7}"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pt-B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pt-B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pt-BR"/>
          </a:p>
        </p:txBody>
      </p:sp>
      <p:sp>
        <p:nvSpPr>
          <p:cNvPr id="5" name="4 Marcador de fecha"/>
          <p:cNvSpPr>
            <a:spLocks noGrp="1"/>
          </p:cNvSpPr>
          <p:nvPr>
            <p:ph type="dt" sz="half" idx="10"/>
          </p:nvPr>
        </p:nvSpPr>
        <p:spPr/>
        <p:txBody>
          <a:bodyPr/>
          <a:lstStyle/>
          <a:p>
            <a:fld id="{539FF9AE-5B08-4D17-B43E-449A41803E9F}" type="datetimeFigureOut">
              <a:rPr lang="pt-BR" smtClean="0"/>
              <a:pPr/>
              <a:t>05/02/2014</a:t>
            </a:fld>
            <a:endParaRPr lang="pt-BR"/>
          </a:p>
        </p:txBody>
      </p:sp>
      <p:sp>
        <p:nvSpPr>
          <p:cNvPr id="6" name="5 Marcador de pie de página"/>
          <p:cNvSpPr>
            <a:spLocks noGrp="1"/>
          </p:cNvSpPr>
          <p:nvPr>
            <p:ph type="ftr" sz="quarter" idx="11"/>
          </p:nvPr>
        </p:nvSpPr>
        <p:spPr/>
        <p:txBody>
          <a:bodyPr/>
          <a:lstStyle/>
          <a:p>
            <a:endParaRPr lang="pt-BR"/>
          </a:p>
        </p:txBody>
      </p:sp>
      <p:sp>
        <p:nvSpPr>
          <p:cNvPr id="7" name="6 Marcador de número de diapositiva"/>
          <p:cNvSpPr>
            <a:spLocks noGrp="1"/>
          </p:cNvSpPr>
          <p:nvPr>
            <p:ph type="sldNum" sz="quarter" idx="12"/>
          </p:nvPr>
        </p:nvSpPr>
        <p:spPr/>
        <p:txBody>
          <a:bodyPr/>
          <a:lstStyle/>
          <a:p>
            <a:fld id="{05877D5A-59DB-4A90-8CAC-19F33E23A3D7}"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pt-B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pt-B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pt-BR"/>
          </a:p>
        </p:txBody>
      </p:sp>
      <p:sp>
        <p:nvSpPr>
          <p:cNvPr id="7" name="6 Marcador de fecha"/>
          <p:cNvSpPr>
            <a:spLocks noGrp="1"/>
          </p:cNvSpPr>
          <p:nvPr>
            <p:ph type="dt" sz="half" idx="10"/>
          </p:nvPr>
        </p:nvSpPr>
        <p:spPr/>
        <p:txBody>
          <a:bodyPr/>
          <a:lstStyle/>
          <a:p>
            <a:fld id="{539FF9AE-5B08-4D17-B43E-449A41803E9F}" type="datetimeFigureOut">
              <a:rPr lang="pt-BR" smtClean="0"/>
              <a:pPr/>
              <a:t>05/02/2014</a:t>
            </a:fld>
            <a:endParaRPr lang="pt-BR"/>
          </a:p>
        </p:txBody>
      </p:sp>
      <p:sp>
        <p:nvSpPr>
          <p:cNvPr id="8" name="7 Marcador de pie de página"/>
          <p:cNvSpPr>
            <a:spLocks noGrp="1"/>
          </p:cNvSpPr>
          <p:nvPr>
            <p:ph type="ftr" sz="quarter" idx="11"/>
          </p:nvPr>
        </p:nvSpPr>
        <p:spPr/>
        <p:txBody>
          <a:bodyPr/>
          <a:lstStyle/>
          <a:p>
            <a:endParaRPr lang="pt-BR"/>
          </a:p>
        </p:txBody>
      </p:sp>
      <p:sp>
        <p:nvSpPr>
          <p:cNvPr id="9" name="8 Marcador de número de diapositiva"/>
          <p:cNvSpPr>
            <a:spLocks noGrp="1"/>
          </p:cNvSpPr>
          <p:nvPr>
            <p:ph type="sldNum" sz="quarter" idx="12"/>
          </p:nvPr>
        </p:nvSpPr>
        <p:spPr/>
        <p:txBody>
          <a:bodyPr/>
          <a:lstStyle/>
          <a:p>
            <a:fld id="{05877D5A-59DB-4A90-8CAC-19F33E23A3D7}"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pt-BR"/>
          </a:p>
        </p:txBody>
      </p:sp>
      <p:sp>
        <p:nvSpPr>
          <p:cNvPr id="3" name="2 Marcador de fecha"/>
          <p:cNvSpPr>
            <a:spLocks noGrp="1"/>
          </p:cNvSpPr>
          <p:nvPr>
            <p:ph type="dt" sz="half" idx="10"/>
          </p:nvPr>
        </p:nvSpPr>
        <p:spPr/>
        <p:txBody>
          <a:bodyPr/>
          <a:lstStyle/>
          <a:p>
            <a:fld id="{539FF9AE-5B08-4D17-B43E-449A41803E9F}" type="datetimeFigureOut">
              <a:rPr lang="pt-BR" smtClean="0"/>
              <a:pPr/>
              <a:t>05/02/2014</a:t>
            </a:fld>
            <a:endParaRPr lang="pt-BR"/>
          </a:p>
        </p:txBody>
      </p:sp>
      <p:sp>
        <p:nvSpPr>
          <p:cNvPr id="4" name="3 Marcador de pie de página"/>
          <p:cNvSpPr>
            <a:spLocks noGrp="1"/>
          </p:cNvSpPr>
          <p:nvPr>
            <p:ph type="ftr" sz="quarter" idx="11"/>
          </p:nvPr>
        </p:nvSpPr>
        <p:spPr/>
        <p:txBody>
          <a:bodyPr/>
          <a:lstStyle/>
          <a:p>
            <a:endParaRPr lang="pt-BR"/>
          </a:p>
        </p:txBody>
      </p:sp>
      <p:sp>
        <p:nvSpPr>
          <p:cNvPr id="5" name="4 Marcador de número de diapositiva"/>
          <p:cNvSpPr>
            <a:spLocks noGrp="1"/>
          </p:cNvSpPr>
          <p:nvPr>
            <p:ph type="sldNum" sz="quarter" idx="12"/>
          </p:nvPr>
        </p:nvSpPr>
        <p:spPr/>
        <p:txBody>
          <a:bodyPr/>
          <a:lstStyle/>
          <a:p>
            <a:fld id="{05877D5A-59DB-4A90-8CAC-19F33E23A3D7}"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39FF9AE-5B08-4D17-B43E-449A41803E9F}" type="datetimeFigureOut">
              <a:rPr lang="pt-BR" smtClean="0"/>
              <a:pPr/>
              <a:t>05/02/2014</a:t>
            </a:fld>
            <a:endParaRPr lang="pt-BR"/>
          </a:p>
        </p:txBody>
      </p:sp>
      <p:sp>
        <p:nvSpPr>
          <p:cNvPr id="3" name="2 Marcador de pie de página"/>
          <p:cNvSpPr>
            <a:spLocks noGrp="1"/>
          </p:cNvSpPr>
          <p:nvPr>
            <p:ph type="ftr" sz="quarter" idx="11"/>
          </p:nvPr>
        </p:nvSpPr>
        <p:spPr/>
        <p:txBody>
          <a:bodyPr/>
          <a:lstStyle/>
          <a:p>
            <a:endParaRPr lang="pt-BR"/>
          </a:p>
        </p:txBody>
      </p:sp>
      <p:sp>
        <p:nvSpPr>
          <p:cNvPr id="4" name="3 Marcador de número de diapositiva"/>
          <p:cNvSpPr>
            <a:spLocks noGrp="1"/>
          </p:cNvSpPr>
          <p:nvPr>
            <p:ph type="sldNum" sz="quarter" idx="12"/>
          </p:nvPr>
        </p:nvSpPr>
        <p:spPr/>
        <p:txBody>
          <a:bodyPr/>
          <a:lstStyle/>
          <a:p>
            <a:fld id="{05877D5A-59DB-4A90-8CAC-19F33E23A3D7}"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pt-B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pt-B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39FF9AE-5B08-4D17-B43E-449A41803E9F}" type="datetimeFigureOut">
              <a:rPr lang="pt-BR" smtClean="0"/>
              <a:pPr/>
              <a:t>05/02/2014</a:t>
            </a:fld>
            <a:endParaRPr lang="pt-BR"/>
          </a:p>
        </p:txBody>
      </p:sp>
      <p:sp>
        <p:nvSpPr>
          <p:cNvPr id="6" name="5 Marcador de pie de página"/>
          <p:cNvSpPr>
            <a:spLocks noGrp="1"/>
          </p:cNvSpPr>
          <p:nvPr>
            <p:ph type="ftr" sz="quarter" idx="11"/>
          </p:nvPr>
        </p:nvSpPr>
        <p:spPr/>
        <p:txBody>
          <a:bodyPr/>
          <a:lstStyle/>
          <a:p>
            <a:endParaRPr lang="pt-BR"/>
          </a:p>
        </p:txBody>
      </p:sp>
      <p:sp>
        <p:nvSpPr>
          <p:cNvPr id="7" name="6 Marcador de número de diapositiva"/>
          <p:cNvSpPr>
            <a:spLocks noGrp="1"/>
          </p:cNvSpPr>
          <p:nvPr>
            <p:ph type="sldNum" sz="quarter" idx="12"/>
          </p:nvPr>
        </p:nvSpPr>
        <p:spPr/>
        <p:txBody>
          <a:bodyPr/>
          <a:lstStyle/>
          <a:p>
            <a:fld id="{05877D5A-59DB-4A90-8CAC-19F33E23A3D7}"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pt-B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39FF9AE-5B08-4D17-B43E-449A41803E9F}" type="datetimeFigureOut">
              <a:rPr lang="pt-BR" smtClean="0"/>
              <a:pPr/>
              <a:t>05/02/2014</a:t>
            </a:fld>
            <a:endParaRPr lang="pt-BR"/>
          </a:p>
        </p:txBody>
      </p:sp>
      <p:sp>
        <p:nvSpPr>
          <p:cNvPr id="6" name="5 Marcador de pie de página"/>
          <p:cNvSpPr>
            <a:spLocks noGrp="1"/>
          </p:cNvSpPr>
          <p:nvPr>
            <p:ph type="ftr" sz="quarter" idx="11"/>
          </p:nvPr>
        </p:nvSpPr>
        <p:spPr/>
        <p:txBody>
          <a:bodyPr/>
          <a:lstStyle/>
          <a:p>
            <a:endParaRPr lang="pt-BR"/>
          </a:p>
        </p:txBody>
      </p:sp>
      <p:sp>
        <p:nvSpPr>
          <p:cNvPr id="7" name="6 Marcador de número de diapositiva"/>
          <p:cNvSpPr>
            <a:spLocks noGrp="1"/>
          </p:cNvSpPr>
          <p:nvPr>
            <p:ph type="sldNum" sz="quarter" idx="12"/>
          </p:nvPr>
        </p:nvSpPr>
        <p:spPr/>
        <p:txBody>
          <a:bodyPr/>
          <a:lstStyle/>
          <a:p>
            <a:fld id="{05877D5A-59DB-4A90-8CAC-19F33E23A3D7}"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pt-B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pt-B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FF9AE-5B08-4D17-B43E-449A41803E9F}" type="datetimeFigureOut">
              <a:rPr lang="pt-BR" smtClean="0"/>
              <a:pPr/>
              <a:t>05/02/2014</a:t>
            </a:fld>
            <a:endParaRPr lang="pt-B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77D5A-59DB-4A90-8CAC-19F33E23A3D7}"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908721"/>
            <a:ext cx="7772400" cy="1944215"/>
          </a:xfrm>
          <a:blipFill>
            <a:blip r:embed="rId2" cstate="print"/>
            <a:tile tx="0" ty="0" sx="100000" sy="100000" flip="none" algn="tl"/>
          </a:blipFill>
          <a:ln>
            <a:solidFill>
              <a:schemeClr val="accent3">
                <a:lumMod val="50000"/>
              </a:schemeClr>
            </a:solidFill>
          </a:ln>
          <a:effectLst>
            <a:glow rad="228600">
              <a:schemeClr val="accent1">
                <a:satMod val="175000"/>
                <a:alpha val="40000"/>
              </a:schemeClr>
            </a:glow>
            <a:outerShdw blurRad="50800" dist="38100" dir="8100000" algn="tr" rotWithShape="0">
              <a:prstClr val="black">
                <a:alpha val="40000"/>
              </a:prstClr>
            </a:outerShdw>
          </a:effectLst>
        </p:spPr>
        <p:txBody>
          <a:bodyPr/>
          <a:lstStyle/>
          <a:p>
            <a:r>
              <a:rPr lang="pt-BR" dirty="0" smtClean="0">
                <a:ln>
                  <a:solidFill>
                    <a:schemeClr val="tx2">
                      <a:lumMod val="75000"/>
                    </a:schemeClr>
                  </a:solidFill>
                </a:ln>
                <a:solidFill>
                  <a:srgbClr val="00B050"/>
                </a:solidFill>
              </a:rPr>
              <a:t>FRATERNIDAD SACERDOTAL “</a:t>
            </a:r>
            <a:r>
              <a:rPr lang="pt-BR" dirty="0" smtClean="0">
                <a:ln>
                  <a:solidFill>
                    <a:schemeClr val="tx1"/>
                  </a:solidFill>
                </a:ln>
                <a:solidFill>
                  <a:srgbClr val="00B050"/>
                </a:solidFill>
              </a:rPr>
              <a:t>JESUS-CARITAS”</a:t>
            </a:r>
            <a:endParaRPr lang="pt-BR" dirty="0">
              <a:ln>
                <a:solidFill>
                  <a:schemeClr val="tx1"/>
                </a:solidFill>
              </a:ln>
              <a:solidFill>
                <a:srgbClr val="00B050"/>
              </a:solidFill>
            </a:endParaRPr>
          </a:p>
        </p:txBody>
      </p:sp>
      <p:sp>
        <p:nvSpPr>
          <p:cNvPr id="3" name="2 Subtítulo"/>
          <p:cNvSpPr>
            <a:spLocks noGrp="1"/>
          </p:cNvSpPr>
          <p:nvPr>
            <p:ph type="subTitle" idx="1"/>
          </p:nvPr>
        </p:nvSpPr>
        <p:spPr>
          <a:xfrm>
            <a:off x="1331640" y="4653136"/>
            <a:ext cx="6400800" cy="69492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glow rad="228600">
              <a:schemeClr val="accent5">
                <a:satMod val="175000"/>
                <a:alpha val="40000"/>
              </a:schemeClr>
            </a:glow>
            <a:innerShdw blurRad="63500" dist="50800" dir="13500000">
              <a:prstClr val="black">
                <a:alpha val="50000"/>
              </a:prstClr>
            </a:innerShdw>
          </a:effectLst>
        </p:spPr>
        <p:txBody>
          <a:bodyPr>
            <a:normAutofit/>
          </a:bodyPr>
          <a:lstStyle/>
          <a:p>
            <a:r>
              <a:rPr lang="pt-BR" i="1" dirty="0" smtClean="0">
                <a:solidFill>
                  <a:srgbClr val="FF0000"/>
                </a:solidFill>
                <a:latin typeface="Algerian" pitchFamily="82" charset="0"/>
              </a:rPr>
              <a:t>MÊS DE NAZARET</a:t>
            </a:r>
            <a:endParaRPr lang="pt-BR" i="1" dirty="0">
              <a:solidFill>
                <a:srgbClr val="FF0000"/>
              </a:solidFill>
              <a:latin typeface="Algerian" pitchFamily="8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SiU130\Documents\Fraternidad\Goiás Mês de Nazaré (111).JPG"/>
          <p:cNvPicPr>
            <a:picLocks noChangeAspect="1" noChangeArrowheads="1"/>
          </p:cNvPicPr>
          <p:nvPr/>
        </p:nvPicPr>
        <p:blipFill>
          <a:blip r:embed="rId2" cstate="print"/>
          <a:srcRect/>
          <a:stretch>
            <a:fillRect/>
          </a:stretch>
        </p:blipFill>
        <p:spPr bwMode="auto">
          <a:xfrm>
            <a:off x="395536" y="476672"/>
            <a:ext cx="5544616" cy="5805264"/>
          </a:xfrm>
          <a:prstGeom prst="rect">
            <a:avLst/>
          </a:prstGeom>
          <a:noFill/>
        </p:spPr>
      </p:pic>
      <p:pic>
        <p:nvPicPr>
          <p:cNvPr id="7171" name="Picture 3" descr="C:\Users\MSiU130\Documents\Fraternidad\Goiás Mês de Nazaré (112).JPG"/>
          <p:cNvPicPr>
            <a:picLocks noChangeAspect="1" noChangeArrowheads="1"/>
          </p:cNvPicPr>
          <p:nvPr/>
        </p:nvPicPr>
        <p:blipFill>
          <a:blip r:embed="rId3" cstate="print"/>
          <a:srcRect/>
          <a:stretch>
            <a:fillRect/>
          </a:stretch>
        </p:blipFill>
        <p:spPr bwMode="auto">
          <a:xfrm>
            <a:off x="5327576" y="332656"/>
            <a:ext cx="3816424" cy="4725144"/>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74638"/>
            <a:ext cx="8568952" cy="1354162"/>
          </a:xfrm>
        </p:spPr>
        <p:style>
          <a:lnRef idx="1">
            <a:schemeClr val="accent3"/>
          </a:lnRef>
          <a:fillRef idx="3">
            <a:schemeClr val="accent3"/>
          </a:fillRef>
          <a:effectRef idx="2">
            <a:schemeClr val="accent3"/>
          </a:effectRef>
          <a:fontRef idx="minor">
            <a:schemeClr val="lt1"/>
          </a:fontRef>
        </p:style>
        <p:txBody>
          <a:bodyPr>
            <a:normAutofit/>
          </a:bodyPr>
          <a:lstStyle/>
          <a:p>
            <a:pPr>
              <a:buFont typeface="Wingdings" pitchFamily="2" charset="2"/>
              <a:buChar char="Ø"/>
            </a:pPr>
            <a:r>
              <a:rPr lang="es-UY" sz="3600" dirty="0" smtClean="0"/>
              <a:t>Día de convivencia, trabajo y celebración eucarística con jóvenes adictos     </a:t>
            </a:r>
            <a:endParaRPr lang="es-UY" sz="3600" dirty="0"/>
          </a:p>
        </p:txBody>
      </p:sp>
      <p:pic>
        <p:nvPicPr>
          <p:cNvPr id="8194" name="Picture 2" descr="C:\Users\MSiU130\Documents\Fraternidad\Goiás Mês de Nazaré (26).JPG"/>
          <p:cNvPicPr>
            <a:picLocks noChangeAspect="1" noChangeArrowheads="1"/>
          </p:cNvPicPr>
          <p:nvPr/>
        </p:nvPicPr>
        <p:blipFill>
          <a:blip r:embed="rId3" cstate="print"/>
          <a:srcRect/>
          <a:stretch>
            <a:fillRect/>
          </a:stretch>
        </p:blipFill>
        <p:spPr bwMode="auto">
          <a:xfrm>
            <a:off x="683568" y="1916832"/>
            <a:ext cx="7704856" cy="4464496"/>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SiU130\Documents\Fraternidad\Goiás Mês de Nazaré (27).JPG"/>
          <p:cNvPicPr>
            <a:picLocks noChangeAspect="1" noChangeArrowheads="1"/>
          </p:cNvPicPr>
          <p:nvPr/>
        </p:nvPicPr>
        <p:blipFill>
          <a:blip r:embed="rId2" cstate="print"/>
          <a:srcRect/>
          <a:stretch>
            <a:fillRect/>
          </a:stretch>
        </p:blipFill>
        <p:spPr bwMode="auto">
          <a:xfrm>
            <a:off x="323528" y="404664"/>
            <a:ext cx="5005064" cy="4680520"/>
          </a:xfrm>
          <a:prstGeom prst="rect">
            <a:avLst/>
          </a:prstGeom>
          <a:ln>
            <a:noFill/>
          </a:ln>
          <a:effectLst>
            <a:softEdge rad="112500"/>
          </a:effectLst>
        </p:spPr>
      </p:pic>
      <p:pic>
        <p:nvPicPr>
          <p:cNvPr id="9219" name="Picture 3" descr="C:\Users\MSiU130\Documents\Fraternidad\Goiás Mês de Nazaré (29).JPG"/>
          <p:cNvPicPr>
            <a:picLocks noChangeAspect="1" noChangeArrowheads="1"/>
          </p:cNvPicPr>
          <p:nvPr/>
        </p:nvPicPr>
        <p:blipFill>
          <a:blip r:embed="rId3" cstate="print"/>
          <a:srcRect/>
          <a:stretch>
            <a:fillRect/>
          </a:stretch>
        </p:blipFill>
        <p:spPr bwMode="auto">
          <a:xfrm>
            <a:off x="4355976" y="980728"/>
            <a:ext cx="4788024" cy="587727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style>
          <a:lnRef idx="1">
            <a:schemeClr val="dk1"/>
          </a:lnRef>
          <a:fillRef idx="2">
            <a:schemeClr val="dk1"/>
          </a:fillRef>
          <a:effectRef idx="1">
            <a:schemeClr val="dk1"/>
          </a:effectRef>
          <a:fontRef idx="minor">
            <a:schemeClr val="dk1"/>
          </a:fontRef>
        </p:style>
        <p:txBody>
          <a:bodyPr>
            <a:noAutofit/>
          </a:bodyPr>
          <a:lstStyle/>
          <a:p>
            <a:pPr>
              <a:buFont typeface="Wingdings" pitchFamily="2" charset="2"/>
              <a:buChar char="Ø"/>
            </a:pPr>
            <a:r>
              <a:rPr lang="es-UY" sz="3200" b="1" dirty="0" smtClean="0"/>
              <a:t>Compartiendo la mesa, la conversa y el paseo</a:t>
            </a:r>
            <a:endParaRPr lang="es-UY" sz="3200" b="1" dirty="0"/>
          </a:p>
        </p:txBody>
      </p:sp>
      <p:pic>
        <p:nvPicPr>
          <p:cNvPr id="10243" name="Picture 3" descr="C:\Users\MSiU130\Documents\Fraternidad\Goiás Mês de Nazaré (101).JPG"/>
          <p:cNvPicPr>
            <a:picLocks noChangeAspect="1" noChangeArrowheads="1"/>
          </p:cNvPicPr>
          <p:nvPr/>
        </p:nvPicPr>
        <p:blipFill>
          <a:blip r:embed="rId2" cstate="print"/>
          <a:srcRect/>
          <a:stretch>
            <a:fillRect/>
          </a:stretch>
        </p:blipFill>
        <p:spPr bwMode="auto">
          <a:xfrm>
            <a:off x="4572000" y="1484784"/>
            <a:ext cx="4356992" cy="5040560"/>
          </a:xfrm>
          <a:prstGeom prst="rect">
            <a:avLst/>
          </a:prstGeom>
          <a:ln>
            <a:noFill/>
          </a:ln>
          <a:effectLst>
            <a:softEdge rad="112500"/>
          </a:effectLst>
        </p:spPr>
      </p:pic>
      <p:pic>
        <p:nvPicPr>
          <p:cNvPr id="5" name="Picture 2" descr="C:\Users\MSiU130\Documents\Fraternidad\Goiás Mês de Nazaré (95).JPG"/>
          <p:cNvPicPr>
            <a:picLocks noChangeAspect="1" noChangeArrowheads="1"/>
          </p:cNvPicPr>
          <p:nvPr/>
        </p:nvPicPr>
        <p:blipFill>
          <a:blip r:embed="rId3" cstate="print"/>
          <a:srcRect/>
          <a:stretch>
            <a:fillRect/>
          </a:stretch>
        </p:blipFill>
        <p:spPr bwMode="auto">
          <a:xfrm>
            <a:off x="0" y="1124744"/>
            <a:ext cx="5436096" cy="5256584"/>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SiU130\Documents\Fraternidad\Goiás Mês de Nazaré (5).JPG"/>
          <p:cNvPicPr>
            <a:picLocks noChangeAspect="1" noChangeArrowheads="1"/>
          </p:cNvPicPr>
          <p:nvPr/>
        </p:nvPicPr>
        <p:blipFill>
          <a:blip r:embed="rId2" cstate="print"/>
          <a:srcRect/>
          <a:stretch>
            <a:fillRect/>
          </a:stretch>
        </p:blipFill>
        <p:spPr bwMode="auto">
          <a:xfrm>
            <a:off x="3995936" y="620688"/>
            <a:ext cx="4896544" cy="5256584"/>
          </a:xfrm>
          <a:prstGeom prst="rect">
            <a:avLst/>
          </a:prstGeom>
          <a:noFill/>
        </p:spPr>
      </p:pic>
      <p:pic>
        <p:nvPicPr>
          <p:cNvPr id="4" name="Picture 3" descr="C:\Users\MSiU130\Documents\Fraternidad\Goiás Mês de Nazaré (8).JPG"/>
          <p:cNvPicPr>
            <a:picLocks noChangeAspect="1" noChangeArrowheads="1"/>
          </p:cNvPicPr>
          <p:nvPr/>
        </p:nvPicPr>
        <p:blipFill>
          <a:blip r:embed="rId3" cstate="print"/>
          <a:srcRect/>
          <a:stretch>
            <a:fillRect/>
          </a:stretch>
        </p:blipFill>
        <p:spPr bwMode="auto">
          <a:xfrm>
            <a:off x="0" y="0"/>
            <a:ext cx="4067944" cy="5184576"/>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SiU130\Documents\Fraternidad\Goiás Mês de Nazaré (30).JPG"/>
          <p:cNvPicPr>
            <a:picLocks noChangeAspect="1" noChangeArrowheads="1"/>
          </p:cNvPicPr>
          <p:nvPr/>
        </p:nvPicPr>
        <p:blipFill>
          <a:blip r:embed="rId2" cstate="print"/>
          <a:srcRect/>
          <a:stretch>
            <a:fillRect/>
          </a:stretch>
        </p:blipFill>
        <p:spPr bwMode="auto">
          <a:xfrm>
            <a:off x="4067944" y="1412776"/>
            <a:ext cx="4824536" cy="5112568"/>
          </a:xfrm>
          <a:prstGeom prst="rect">
            <a:avLst/>
          </a:prstGeom>
          <a:noFill/>
        </p:spPr>
      </p:pic>
      <p:pic>
        <p:nvPicPr>
          <p:cNvPr id="12291" name="Picture 3" descr="C:\Users\MSiU130\Documents\Fraternidad\Goiás Mês de Nazaré (32).JPG"/>
          <p:cNvPicPr>
            <a:picLocks noChangeAspect="1" noChangeArrowheads="1"/>
          </p:cNvPicPr>
          <p:nvPr/>
        </p:nvPicPr>
        <p:blipFill>
          <a:blip r:embed="rId3" cstate="print"/>
          <a:srcRect/>
          <a:stretch>
            <a:fillRect/>
          </a:stretch>
        </p:blipFill>
        <p:spPr bwMode="auto">
          <a:xfrm>
            <a:off x="251520" y="332656"/>
            <a:ext cx="5544616" cy="4824536"/>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Título"/>
          <p:cNvSpPr>
            <a:spLocks noGrp="1"/>
          </p:cNvSpPr>
          <p:nvPr>
            <p:ph type="title"/>
          </p:nvPr>
        </p:nvSpPr>
        <p:spPr>
          <a:xfrm>
            <a:off x="457200" y="260648"/>
            <a:ext cx="8363272" cy="5904656"/>
          </a:xfrm>
          <a:prstGeom prst="star5">
            <a:avLst>
              <a:gd name="adj" fmla="val 22731"/>
              <a:gd name="hf" fmla="val 105146"/>
              <a:gd name="vf" fmla="val 110557"/>
            </a:avLst>
          </a:prstGeom>
          <a:blipFill>
            <a:blip r:embed="rId2" cstate="print"/>
            <a:tile tx="0" ty="0" sx="100000" sy="100000" flip="none" algn="tl"/>
          </a:blip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s-UY" sz="3200" dirty="0" smtClean="0">
                <a:ln>
                  <a:solidFill>
                    <a:srgbClr val="FF0000"/>
                  </a:solidFill>
                </a:ln>
                <a:solidFill>
                  <a:srgbClr val="FFFF00"/>
                </a:solidFill>
              </a:rPr>
              <a:t>Arquitectura, urbanización y geografía que acompañaron este tiempo </a:t>
            </a:r>
            <a:endParaRPr lang="pt-BR" sz="3200" dirty="0">
              <a:ln>
                <a:solidFill>
                  <a:srgbClr val="FF0000"/>
                </a:solidFill>
              </a:ln>
              <a:solidFill>
                <a:srgbClr val="FFFF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274638"/>
            <a:ext cx="6120680" cy="778098"/>
          </a:xfrm>
          <a:effectLst>
            <a:glow rad="228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a:lstStyle/>
          <a:p>
            <a:pPr>
              <a:buFont typeface="Wingdings" pitchFamily="2" charset="2"/>
              <a:buChar char="Ø"/>
            </a:pPr>
            <a:r>
              <a:rPr lang="pt-BR" dirty="0" smtClean="0"/>
              <a:t>El </a:t>
            </a:r>
            <a:r>
              <a:rPr lang="es-UY" dirty="0" smtClean="0"/>
              <a:t>Monasterio</a:t>
            </a:r>
            <a:endParaRPr lang="es-UY" dirty="0"/>
          </a:p>
        </p:txBody>
      </p:sp>
      <p:pic>
        <p:nvPicPr>
          <p:cNvPr id="13314" name="Picture 2" descr="C:\Users\MSiU130\Documents\Fraternidad\Goiás Mês de Nazaré (94).JPG"/>
          <p:cNvPicPr>
            <a:picLocks noChangeAspect="1" noChangeArrowheads="1"/>
          </p:cNvPicPr>
          <p:nvPr/>
        </p:nvPicPr>
        <p:blipFill>
          <a:blip r:embed="rId2" cstate="print"/>
          <a:srcRect/>
          <a:stretch>
            <a:fillRect/>
          </a:stretch>
        </p:blipFill>
        <p:spPr bwMode="auto">
          <a:xfrm>
            <a:off x="251520" y="1484784"/>
            <a:ext cx="4501008" cy="4941168"/>
          </a:xfrm>
          <a:prstGeom prst="rect">
            <a:avLst/>
          </a:prstGeom>
          <a:ln>
            <a:noFill/>
          </a:ln>
          <a:effectLst>
            <a:outerShdw blurRad="292100" dist="139700" dir="2700000" algn="tl" rotWithShape="0">
              <a:srgbClr val="333333">
                <a:alpha val="65000"/>
              </a:srgbClr>
            </a:outerShdw>
          </a:effectLst>
        </p:spPr>
      </p:pic>
      <p:pic>
        <p:nvPicPr>
          <p:cNvPr id="13315" name="Picture 3" descr="C:\Users\MSiU130\Documents\Fraternidad\Goiás Mês de Nazaré (78).JPG"/>
          <p:cNvPicPr>
            <a:picLocks noChangeAspect="1" noChangeArrowheads="1"/>
          </p:cNvPicPr>
          <p:nvPr/>
        </p:nvPicPr>
        <p:blipFill>
          <a:blip r:embed="rId3" cstate="print"/>
          <a:srcRect/>
          <a:stretch>
            <a:fillRect/>
          </a:stretch>
        </p:blipFill>
        <p:spPr bwMode="auto">
          <a:xfrm>
            <a:off x="4607496" y="1772816"/>
            <a:ext cx="4536504" cy="5085184"/>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MSiU130\Documents\Fraternidad\Goiás Mês de Nazaré (67).JPG"/>
          <p:cNvPicPr>
            <a:picLocks noChangeAspect="1" noChangeArrowheads="1"/>
          </p:cNvPicPr>
          <p:nvPr/>
        </p:nvPicPr>
        <p:blipFill>
          <a:blip r:embed="rId2" cstate="print"/>
          <a:srcRect/>
          <a:stretch>
            <a:fillRect/>
          </a:stretch>
        </p:blipFill>
        <p:spPr bwMode="auto">
          <a:xfrm>
            <a:off x="323528" y="692696"/>
            <a:ext cx="5328592" cy="5544616"/>
          </a:xfrm>
          <a:prstGeom prst="rect">
            <a:avLst/>
          </a:prstGeom>
          <a:ln>
            <a:noFill/>
          </a:ln>
          <a:effectLst>
            <a:outerShdw blurRad="292100" dist="139700" dir="2700000" algn="tl" rotWithShape="0">
              <a:srgbClr val="333333">
                <a:alpha val="65000"/>
              </a:srgbClr>
            </a:outerShdw>
          </a:effectLst>
        </p:spPr>
      </p:pic>
      <p:pic>
        <p:nvPicPr>
          <p:cNvPr id="14339" name="Picture 3" descr="C:\Users\MSiU130\Documents\Fraternidad\Goiás Mês de Nazaré (65).JPG"/>
          <p:cNvPicPr>
            <a:picLocks noChangeAspect="1" noChangeArrowheads="1"/>
          </p:cNvPicPr>
          <p:nvPr/>
        </p:nvPicPr>
        <p:blipFill>
          <a:blip r:embed="rId3" cstate="print"/>
          <a:srcRect/>
          <a:stretch>
            <a:fillRect/>
          </a:stretch>
        </p:blipFill>
        <p:spPr bwMode="auto">
          <a:xfrm>
            <a:off x="4355976" y="836712"/>
            <a:ext cx="4788024" cy="504056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SiU130\Documents\Fraternidad\Goiás Mês de Nazaré (83).JPG"/>
          <p:cNvPicPr>
            <a:picLocks noChangeAspect="1" noChangeArrowheads="1"/>
          </p:cNvPicPr>
          <p:nvPr/>
        </p:nvPicPr>
        <p:blipFill>
          <a:blip r:embed="rId2" cstate="print"/>
          <a:srcRect/>
          <a:stretch>
            <a:fillRect/>
          </a:stretch>
        </p:blipFill>
        <p:spPr bwMode="auto">
          <a:xfrm>
            <a:off x="395536" y="476672"/>
            <a:ext cx="4501008" cy="5400600"/>
          </a:xfrm>
          <a:prstGeom prst="rect">
            <a:avLst/>
          </a:prstGeom>
          <a:ln>
            <a:noFill/>
          </a:ln>
          <a:effectLst>
            <a:outerShdw blurRad="292100" dist="139700" dir="2700000" algn="tl" rotWithShape="0">
              <a:srgbClr val="333333">
                <a:alpha val="65000"/>
              </a:srgbClr>
            </a:outerShdw>
          </a:effectLst>
        </p:spPr>
      </p:pic>
      <p:pic>
        <p:nvPicPr>
          <p:cNvPr id="15365" name="Picture 5" descr="C:\Users\MSiU130\Documents\Fraternidad\Goiás Mês de Nazaré (91).JPG"/>
          <p:cNvPicPr>
            <a:picLocks noChangeAspect="1" noChangeArrowheads="1"/>
          </p:cNvPicPr>
          <p:nvPr/>
        </p:nvPicPr>
        <p:blipFill>
          <a:blip r:embed="rId3" cstate="print"/>
          <a:srcRect/>
          <a:stretch>
            <a:fillRect/>
          </a:stretch>
        </p:blipFill>
        <p:spPr bwMode="auto">
          <a:xfrm>
            <a:off x="4067944" y="476672"/>
            <a:ext cx="3312368" cy="4176464"/>
          </a:xfrm>
          <a:prstGeom prst="rect">
            <a:avLst/>
          </a:prstGeom>
          <a:noFill/>
        </p:spPr>
      </p:pic>
      <p:pic>
        <p:nvPicPr>
          <p:cNvPr id="12" name="Picture 3" descr="C:\Users\MSiU130\Documents\Fraternidad\Goiás Mês de Nazaré (72).JPG"/>
          <p:cNvPicPr>
            <a:picLocks noChangeAspect="1" noChangeArrowheads="1"/>
          </p:cNvPicPr>
          <p:nvPr/>
        </p:nvPicPr>
        <p:blipFill>
          <a:blip r:embed="rId4" cstate="print"/>
          <a:srcRect/>
          <a:stretch>
            <a:fillRect/>
          </a:stretch>
        </p:blipFill>
        <p:spPr bwMode="auto">
          <a:xfrm>
            <a:off x="4427984" y="2708920"/>
            <a:ext cx="4716016" cy="414908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txBody>
          <a:bodyPr/>
          <a:lstStyle/>
          <a:p>
            <a:r>
              <a:rPr lang="pt-BR" dirty="0" smtClean="0"/>
              <a:t>¿</a:t>
            </a:r>
            <a:r>
              <a:rPr lang="es-UY" dirty="0" smtClean="0"/>
              <a:t>Qué es? </a:t>
            </a:r>
            <a:endParaRPr lang="es-UY" dirty="0"/>
          </a:p>
        </p:txBody>
      </p:sp>
      <p:sp>
        <p:nvSpPr>
          <p:cNvPr id="3" name="2 Elipse"/>
          <p:cNvSpPr/>
          <p:nvPr/>
        </p:nvSpPr>
        <p:spPr>
          <a:xfrm>
            <a:off x="611560" y="1268760"/>
            <a:ext cx="8064896" cy="4824536"/>
          </a:xfrm>
          <a:prstGeom prst="ellipse">
            <a:avLst/>
          </a:prstGeom>
          <a:solidFill>
            <a:schemeClr val="accent3">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2000" b="1" dirty="0" smtClean="0">
                <a:solidFill>
                  <a:schemeClr val="tx2">
                    <a:lumMod val="20000"/>
                    <a:lumOff val="80000"/>
                  </a:schemeClr>
                </a:solidFill>
                <a:latin typeface="Arial" pitchFamily="34" charset="0"/>
                <a:cs typeface="Arial" pitchFamily="34" charset="0"/>
              </a:rPr>
              <a:t>El</a:t>
            </a:r>
            <a:r>
              <a:rPr lang="es-UY" sz="2000" b="1" dirty="0" smtClean="0">
                <a:solidFill>
                  <a:schemeClr val="tx2">
                    <a:lumMod val="20000"/>
                    <a:lumOff val="80000"/>
                  </a:schemeClr>
                </a:solidFill>
              </a:rPr>
              <a:t>  “Mes de Nazaret” es un de los medios que propone la Fraternidad para vivir su espiritualidad.  Este mes está destinado a sacerdotes, que ya tienen un  camino en la Fraternidad  y deciden realizar su compromiso de vida en ella, sea de forma temporaria o definitiva. También participan de él sacerdotes miembros de la Fraternidad que, en un momento determinado de su vida, necesitan hacer un tiempo más prolongado de reflexión, oración y vida fraterna.     </a:t>
            </a:r>
            <a:endParaRPr lang="es-UY" sz="2000" b="1" dirty="0">
              <a:solidFill>
                <a:schemeClr val="tx2">
                  <a:lumMod val="20000"/>
                  <a:lumOff val="8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274638"/>
            <a:ext cx="6192688" cy="922114"/>
          </a:xfrm>
          <a:ln>
            <a:solidFill>
              <a:schemeClr val="accent3">
                <a:lumMod val="50000"/>
              </a:schemeClr>
            </a:solidFill>
          </a:ln>
          <a:effectLst>
            <a:glow rad="228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a:lstStyle/>
          <a:p>
            <a:pPr>
              <a:buFont typeface="Wingdings" pitchFamily="2" charset="2"/>
              <a:buChar char="Ø"/>
            </a:pPr>
            <a:r>
              <a:rPr lang="es-UY" dirty="0" smtClean="0"/>
              <a:t>La </a:t>
            </a:r>
            <a:r>
              <a:rPr lang="es-UY" dirty="0" smtClean="0"/>
              <a:t>ciudad: Goiás </a:t>
            </a:r>
            <a:r>
              <a:rPr lang="es-UY" sz="3600" dirty="0" smtClean="0"/>
              <a:t>(GO)</a:t>
            </a:r>
            <a:endParaRPr lang="es-UY" sz="3600" dirty="0"/>
          </a:p>
        </p:txBody>
      </p:sp>
      <p:pic>
        <p:nvPicPr>
          <p:cNvPr id="1026" name="Picture 2" descr="C:\Users\MSiU130\Documents\Fraternidad\Goiás Mês de Nazaré (48).JPG"/>
          <p:cNvPicPr>
            <a:picLocks noChangeAspect="1" noChangeArrowheads="1"/>
          </p:cNvPicPr>
          <p:nvPr/>
        </p:nvPicPr>
        <p:blipFill>
          <a:blip r:embed="rId2" cstate="print"/>
          <a:srcRect/>
          <a:stretch>
            <a:fillRect/>
          </a:stretch>
        </p:blipFill>
        <p:spPr bwMode="auto">
          <a:xfrm>
            <a:off x="611560" y="1556792"/>
            <a:ext cx="7632848" cy="4896544"/>
          </a:xfrm>
          <a:prstGeom prst="rect">
            <a:avLst/>
          </a:prstGeom>
          <a:ln>
            <a:solidFill>
              <a:srgbClr val="FF0000"/>
            </a:solidFill>
          </a:ln>
          <a:effectLst>
            <a:glow rad="228600">
              <a:schemeClr val="accent2">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SiU130\Documents\Fraternidad\Goiás Mês de Nazaré (61).JPG"/>
          <p:cNvPicPr>
            <a:picLocks noChangeAspect="1" noChangeArrowheads="1"/>
          </p:cNvPicPr>
          <p:nvPr/>
        </p:nvPicPr>
        <p:blipFill>
          <a:blip r:embed="rId2" cstate="print"/>
          <a:srcRect/>
          <a:stretch>
            <a:fillRect/>
          </a:stretch>
        </p:blipFill>
        <p:spPr bwMode="auto">
          <a:xfrm>
            <a:off x="323528" y="404664"/>
            <a:ext cx="5760640" cy="5702027"/>
          </a:xfrm>
          <a:prstGeom prst="rect">
            <a:avLst/>
          </a:prstGeom>
          <a:ln>
            <a:noFill/>
          </a:ln>
          <a:effectLst>
            <a:softEdge rad="112500"/>
          </a:effectLst>
        </p:spPr>
      </p:pic>
      <p:pic>
        <p:nvPicPr>
          <p:cNvPr id="2051" name="Picture 3" descr="C:\Users\MSiU130\Documents\Fraternidad\Goiás Mês de Nazaré (57).JPG"/>
          <p:cNvPicPr>
            <a:picLocks noChangeAspect="1" noChangeArrowheads="1"/>
          </p:cNvPicPr>
          <p:nvPr/>
        </p:nvPicPr>
        <p:blipFill>
          <a:blip r:embed="rId3" cstate="print"/>
          <a:srcRect/>
          <a:stretch>
            <a:fillRect/>
          </a:stretch>
        </p:blipFill>
        <p:spPr bwMode="auto">
          <a:xfrm>
            <a:off x="3851920" y="1340768"/>
            <a:ext cx="5292080" cy="4824535"/>
          </a:xfrm>
          <a:prstGeom prst="rect">
            <a:avLst/>
          </a:prstGeom>
          <a:ln>
            <a:noFill/>
          </a:ln>
          <a:effectLst>
            <a:outerShdw blurRad="292100" dist="139700" dir="2700000" algn="tl" rotWithShape="0">
              <a:srgbClr val="333333">
                <a:alpha val="65000"/>
              </a:srgbClr>
            </a:outerShdw>
          </a:effectLst>
          <a:scene3d>
            <a:camera prst="isometricOffAxis1Right"/>
            <a:lightRig rig="threePt" dir="t"/>
          </a:scene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SiU130\Documents\Fraternidad\Goiás Mês de Nazaré (47).JPG"/>
          <p:cNvPicPr>
            <a:picLocks noChangeAspect="1" noChangeArrowheads="1"/>
          </p:cNvPicPr>
          <p:nvPr/>
        </p:nvPicPr>
        <p:blipFill>
          <a:blip r:embed="rId2" cstate="print"/>
          <a:srcRect/>
          <a:stretch>
            <a:fillRect/>
          </a:stretch>
        </p:blipFill>
        <p:spPr bwMode="auto">
          <a:xfrm>
            <a:off x="3059832" y="476672"/>
            <a:ext cx="5832648" cy="6134075"/>
          </a:xfrm>
          <a:prstGeom prst="rect">
            <a:avLst/>
          </a:prstGeom>
          <a:noFill/>
          <a:scene3d>
            <a:camera prst="isometricOffAxis1Right"/>
            <a:lightRig rig="threePt" dir="t"/>
          </a:scene3d>
        </p:spPr>
      </p:pic>
      <p:pic>
        <p:nvPicPr>
          <p:cNvPr id="3075" name="Picture 3" descr="C:\Users\MSiU130\Documents\Fraternidad\Goiás Mês de Nazaré (62).JPG"/>
          <p:cNvPicPr>
            <a:picLocks noChangeAspect="1" noChangeArrowheads="1"/>
          </p:cNvPicPr>
          <p:nvPr/>
        </p:nvPicPr>
        <p:blipFill>
          <a:blip r:embed="rId3" cstate="print"/>
          <a:srcRect/>
          <a:stretch>
            <a:fillRect/>
          </a:stretch>
        </p:blipFill>
        <p:spPr bwMode="auto">
          <a:xfrm>
            <a:off x="251520" y="548680"/>
            <a:ext cx="3960440" cy="57606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SiU130\Documents\Fraternidad\Goiás Mês de Nazaré (53).JPG"/>
          <p:cNvPicPr>
            <a:picLocks noChangeAspect="1" noChangeArrowheads="1"/>
          </p:cNvPicPr>
          <p:nvPr/>
        </p:nvPicPr>
        <p:blipFill>
          <a:blip r:embed="rId2" cstate="print"/>
          <a:srcRect/>
          <a:stretch>
            <a:fillRect/>
          </a:stretch>
        </p:blipFill>
        <p:spPr bwMode="auto">
          <a:xfrm>
            <a:off x="0" y="548680"/>
            <a:ext cx="5400600" cy="5597203"/>
          </a:xfrm>
          <a:prstGeom prst="ellipse">
            <a:avLst/>
          </a:prstGeom>
          <a:ln>
            <a:noFill/>
          </a:ln>
          <a:effectLst>
            <a:softEdge rad="112500"/>
          </a:effectLst>
        </p:spPr>
      </p:pic>
      <p:pic>
        <p:nvPicPr>
          <p:cNvPr id="4099" name="Picture 3" descr="C:\Users\MSiU130\Documents\Fraternidad\Goiás Mês de Nazaré (50).JPG"/>
          <p:cNvPicPr>
            <a:picLocks noChangeAspect="1" noChangeArrowheads="1"/>
          </p:cNvPicPr>
          <p:nvPr/>
        </p:nvPicPr>
        <p:blipFill>
          <a:blip r:embed="rId3" cstate="print"/>
          <a:srcRect/>
          <a:stretch>
            <a:fillRect/>
          </a:stretch>
        </p:blipFill>
        <p:spPr bwMode="auto">
          <a:xfrm>
            <a:off x="4283968" y="1340768"/>
            <a:ext cx="4536504" cy="508518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SiU130\Documents\Fraternidad\Goiás Mês de Nazaré (60).JPG"/>
          <p:cNvPicPr>
            <a:picLocks noChangeAspect="1" noChangeArrowheads="1"/>
          </p:cNvPicPr>
          <p:nvPr/>
        </p:nvPicPr>
        <p:blipFill>
          <a:blip r:embed="rId2" cstate="print"/>
          <a:srcRect/>
          <a:stretch>
            <a:fillRect/>
          </a:stretch>
        </p:blipFill>
        <p:spPr bwMode="auto">
          <a:xfrm>
            <a:off x="467544" y="476672"/>
            <a:ext cx="4392488" cy="52097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3" descr="C:\Users\MSiU130\Documents\Fraternidad\Goiás Mês de Nazaré (59).JPG"/>
          <p:cNvPicPr>
            <a:picLocks noChangeAspect="1" noChangeArrowheads="1"/>
          </p:cNvPicPr>
          <p:nvPr/>
        </p:nvPicPr>
        <p:blipFill>
          <a:blip r:embed="rId3" cstate="print"/>
          <a:srcRect/>
          <a:stretch>
            <a:fillRect/>
          </a:stretch>
        </p:blipFill>
        <p:spPr bwMode="auto">
          <a:xfrm>
            <a:off x="4283968" y="332656"/>
            <a:ext cx="4860032" cy="496855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19872" y="404664"/>
            <a:ext cx="3008313" cy="779686"/>
          </a:xfrm>
          <a:ln>
            <a:solidFill>
              <a:srgbClr val="FF0000"/>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a:normAutofit fontScale="90000"/>
          </a:bodyPr>
          <a:lstStyle/>
          <a:p>
            <a:pPr algn="ctr"/>
            <a:r>
              <a:rPr lang="pt-BR" sz="3200" dirty="0" smtClean="0">
                <a:ln>
                  <a:solidFill>
                    <a:schemeClr val="tx2">
                      <a:lumMod val="60000"/>
                      <a:lumOff val="40000"/>
                    </a:schemeClr>
                  </a:solidFill>
                </a:ln>
              </a:rPr>
              <a:t>COMPROMISO</a:t>
            </a:r>
            <a:r>
              <a:rPr lang="pt-BR" sz="3200" dirty="0" smtClean="0"/>
              <a:t> </a:t>
            </a:r>
            <a:r>
              <a:rPr lang="pt-BR" dirty="0" smtClean="0"/>
              <a:t>(Engajamento)</a:t>
            </a:r>
            <a:endParaRPr lang="pt-BR" dirty="0"/>
          </a:p>
        </p:txBody>
      </p:sp>
      <p:sp>
        <p:nvSpPr>
          <p:cNvPr id="4" name="3 Marcador de texto"/>
          <p:cNvSpPr>
            <a:spLocks noGrp="1"/>
          </p:cNvSpPr>
          <p:nvPr>
            <p:ph type="body" sz="half" idx="2"/>
          </p:nvPr>
        </p:nvSpPr>
        <p:spPr>
          <a:xfrm>
            <a:off x="323528" y="1268760"/>
            <a:ext cx="3456384" cy="5256584"/>
          </a:xfrm>
        </p:spPr>
        <p:txBody>
          <a:bodyPr>
            <a:normAutofit lnSpcReduction="10000"/>
          </a:bodyPr>
          <a:lstStyle/>
          <a:p>
            <a:pPr algn="just"/>
            <a:r>
              <a:rPr lang="es-UY" sz="2000" dirty="0" smtClean="0">
                <a:latin typeface="Arial" pitchFamily="34" charset="0"/>
                <a:cs typeface="Arial" pitchFamily="34" charset="0"/>
              </a:rPr>
              <a:t>Lo realizamos en la Eucaristía del sábado 25, día en el que se celebra la “Conversión de Pablo”. Asumimos el compromiso de “vivir en fraternidad según el espíritu del Directorio. La fraternidad debe ayudar los hermanos a hacer de este </a:t>
            </a:r>
            <a:r>
              <a:rPr lang="es-UY" sz="2000" i="1" dirty="0" smtClean="0">
                <a:latin typeface="Arial" pitchFamily="34" charset="0"/>
                <a:cs typeface="Arial" pitchFamily="34" charset="0"/>
              </a:rPr>
              <a:t>Compromiso</a:t>
            </a:r>
            <a:r>
              <a:rPr lang="es-UY" sz="2000" dirty="0" smtClean="0">
                <a:latin typeface="Arial" pitchFamily="34" charset="0"/>
                <a:cs typeface="Arial" pitchFamily="34" charset="0"/>
              </a:rPr>
              <a:t> un acto definitivo en respuesta al amor de Dios… sólo es deseable después de un tiempo de valoración personal y de una experiencia prolongada de ministerio pastoral y de vida fraterna.” (Nº 56-57)    </a:t>
            </a:r>
            <a:endParaRPr lang="es-UY" sz="2000" dirty="0">
              <a:latin typeface="Arial" pitchFamily="34" charset="0"/>
              <a:cs typeface="Arial" pitchFamily="34" charset="0"/>
            </a:endParaRPr>
          </a:p>
        </p:txBody>
      </p:sp>
      <p:pic>
        <p:nvPicPr>
          <p:cNvPr id="6146" name="Picture 2" descr="C:\Users\MSiU130\Documents\Fraternidad\Goiás Mês de Nazaré (102).JPG"/>
          <p:cNvPicPr>
            <a:picLocks noGrp="1" noChangeAspect="1" noChangeArrowheads="1"/>
          </p:cNvPicPr>
          <p:nvPr>
            <p:ph idx="1"/>
          </p:nvPr>
        </p:nvPicPr>
        <p:blipFill>
          <a:blip r:embed="rId2" cstate="print"/>
          <a:srcRect/>
          <a:stretch>
            <a:fillRect/>
          </a:stretch>
        </p:blipFill>
        <p:spPr bwMode="auto">
          <a:xfrm>
            <a:off x="4067944" y="1601416"/>
            <a:ext cx="4607694" cy="463589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MSiU130\Documents\Fraternidad\Goiás Mês de Nazaré (107).JPG"/>
          <p:cNvPicPr>
            <a:picLocks noChangeAspect="1" noChangeArrowheads="1"/>
          </p:cNvPicPr>
          <p:nvPr/>
        </p:nvPicPr>
        <p:blipFill>
          <a:blip r:embed="rId2" cstate="print"/>
          <a:srcRect/>
          <a:stretch>
            <a:fillRect/>
          </a:stretch>
        </p:blipFill>
        <p:spPr bwMode="auto">
          <a:xfrm>
            <a:off x="3131840" y="764705"/>
            <a:ext cx="6012160" cy="5616623"/>
          </a:xfrm>
          <a:prstGeom prst="ellipse">
            <a:avLst/>
          </a:prstGeom>
          <a:ln>
            <a:noFill/>
          </a:ln>
          <a:effectLst>
            <a:softEdge rad="112500"/>
          </a:effectLst>
        </p:spPr>
      </p:pic>
      <p:pic>
        <p:nvPicPr>
          <p:cNvPr id="5" name="Picture 3" descr="C:\Users\MSiU130\Documents\Fraternidad\Goiás Mês de Nazaré (105).JPG"/>
          <p:cNvPicPr>
            <a:picLocks noChangeAspect="1" noChangeArrowheads="1"/>
          </p:cNvPicPr>
          <p:nvPr/>
        </p:nvPicPr>
        <p:blipFill>
          <a:blip r:embed="rId3" cstate="print"/>
          <a:srcRect/>
          <a:stretch>
            <a:fillRect/>
          </a:stretch>
        </p:blipFill>
        <p:spPr bwMode="auto">
          <a:xfrm>
            <a:off x="251520" y="836712"/>
            <a:ext cx="5472608" cy="5445224"/>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ln>
            <a:solidFill>
              <a:schemeClr val="tx2">
                <a:lumMod val="75000"/>
              </a:schemeClr>
            </a:solidFill>
          </a:ln>
          <a:effectLst>
            <a:glow rad="228600">
              <a:schemeClr val="accent1">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a:normAutofit fontScale="90000"/>
          </a:bodyPr>
          <a:lstStyle/>
          <a:p>
            <a:r>
              <a:rPr lang="es-UY" dirty="0" smtClean="0">
                <a:solidFill>
                  <a:srgbClr val="002060"/>
                </a:solidFill>
              </a:rPr>
              <a:t>EL GRUPO recorrió varias décadas: años 30, 50, 60, 70 y 80!! </a:t>
            </a:r>
            <a:endParaRPr lang="es-UY" dirty="0">
              <a:solidFill>
                <a:srgbClr val="002060"/>
              </a:solidFill>
            </a:endParaRPr>
          </a:p>
        </p:txBody>
      </p:sp>
      <p:pic>
        <p:nvPicPr>
          <p:cNvPr id="7" name="Picture 4" descr="C:\Users\MSiU130\Documents\Fraternidad\Goiás Mês de Nazaré (77).JPG"/>
          <p:cNvPicPr>
            <a:picLocks noChangeAspect="1" noChangeArrowheads="1"/>
          </p:cNvPicPr>
          <p:nvPr/>
        </p:nvPicPr>
        <p:blipFill>
          <a:blip r:embed="rId2" cstate="print"/>
          <a:srcRect/>
          <a:stretch>
            <a:fillRect/>
          </a:stretch>
        </p:blipFill>
        <p:spPr bwMode="auto">
          <a:xfrm>
            <a:off x="0" y="1484784"/>
            <a:ext cx="6228184" cy="5040560"/>
          </a:xfrm>
          <a:prstGeom prst="ellipse">
            <a:avLst/>
          </a:prstGeom>
          <a:ln>
            <a:noFill/>
          </a:ln>
          <a:effectLst>
            <a:softEdge rad="112500"/>
          </a:effectLst>
        </p:spPr>
      </p:pic>
      <p:pic>
        <p:nvPicPr>
          <p:cNvPr id="8197" name="Picture 5" descr="C:\Users\MSiU130\Documents\Fraternidad\Goiás Mês de Nazaré (76).JPG"/>
          <p:cNvPicPr>
            <a:picLocks noChangeAspect="1" noChangeArrowheads="1"/>
          </p:cNvPicPr>
          <p:nvPr/>
        </p:nvPicPr>
        <p:blipFill>
          <a:blip r:embed="rId3" cstate="print"/>
          <a:srcRect/>
          <a:stretch>
            <a:fillRect/>
          </a:stretch>
        </p:blipFill>
        <p:spPr bwMode="auto">
          <a:xfrm>
            <a:off x="3707904" y="1772816"/>
            <a:ext cx="4896544" cy="46085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467544" y="764704"/>
            <a:ext cx="8280920" cy="5688632"/>
          </a:xfrm>
          <a:prstGeom prst="ellipse">
            <a:avLst/>
          </a:prstGeom>
          <a:ln>
            <a:solidFill>
              <a:srgbClr val="0070C0"/>
            </a:solidFill>
          </a:ln>
          <a:effectLst>
            <a:glow rad="228600">
              <a:schemeClr val="accent5">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UY" sz="3600" dirty="0" smtClean="0"/>
              <a:t>Contó con coordinadores y varios asesores y asesoras: </a:t>
            </a:r>
            <a:r>
              <a:rPr lang="es-UY" sz="3600" dirty="0" err="1" smtClean="0"/>
              <a:t>Dom</a:t>
            </a:r>
            <a:r>
              <a:rPr lang="es-UY" sz="3600" dirty="0" smtClean="0"/>
              <a:t> </a:t>
            </a:r>
            <a:r>
              <a:rPr lang="es-UY" sz="3600" dirty="0" err="1" smtClean="0"/>
              <a:t>Eugênio</a:t>
            </a:r>
            <a:r>
              <a:rPr lang="es-UY" sz="3600" dirty="0" smtClean="0"/>
              <a:t> (obispo diocesano), los PP. José Anchieta, </a:t>
            </a:r>
            <a:r>
              <a:rPr lang="es-UY" sz="3600" dirty="0" err="1" smtClean="0"/>
              <a:t>Antônio</a:t>
            </a:r>
            <a:r>
              <a:rPr lang="es-UY" sz="3600" dirty="0" smtClean="0"/>
              <a:t> </a:t>
            </a:r>
            <a:r>
              <a:rPr lang="es-UY" sz="3600" dirty="0" err="1" smtClean="0"/>
              <a:t>Lopes</a:t>
            </a:r>
            <a:r>
              <a:rPr lang="es-UY" sz="3600" dirty="0" smtClean="0"/>
              <a:t>, Jaime y </a:t>
            </a:r>
            <a:r>
              <a:rPr lang="es-UY" sz="3600" dirty="0" err="1" smtClean="0"/>
              <a:t>Gildo</a:t>
            </a:r>
            <a:r>
              <a:rPr lang="es-UY" sz="3600" dirty="0" smtClean="0"/>
              <a:t>, y las </a:t>
            </a:r>
            <a:r>
              <a:rPr lang="es-UY" sz="3600" dirty="0" err="1" smtClean="0"/>
              <a:t>Htas</a:t>
            </a:r>
            <a:r>
              <a:rPr lang="es-UY" sz="3600" dirty="0" smtClean="0"/>
              <a:t>. (de Jesús) </a:t>
            </a:r>
            <a:r>
              <a:rPr lang="es-UY" sz="3600" dirty="0" err="1" smtClean="0"/>
              <a:t>Edejanira</a:t>
            </a:r>
            <a:r>
              <a:rPr lang="es-UY" sz="3600" dirty="0" smtClean="0"/>
              <a:t> y </a:t>
            </a:r>
            <a:r>
              <a:rPr lang="es-UY" sz="3600" dirty="0" err="1" smtClean="0"/>
              <a:t>Dulcidéia</a:t>
            </a:r>
            <a:r>
              <a:rPr lang="es-UY" sz="3600" dirty="0" smtClean="0"/>
              <a:t>. </a:t>
            </a:r>
            <a:endParaRPr lang="es-UY" sz="3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ln>
            <a:solidFill>
              <a:srgbClr val="FFFF00"/>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a:lstStyle/>
          <a:p>
            <a:r>
              <a:rPr lang="pt-BR" dirty="0" smtClean="0"/>
              <a:t>ES HORA DE DECIR:</a:t>
            </a:r>
            <a:endParaRPr lang="pt-BR" dirty="0"/>
          </a:p>
        </p:txBody>
      </p:sp>
      <p:sp>
        <p:nvSpPr>
          <p:cNvPr id="3" name="2 Rectángulo"/>
          <p:cNvSpPr/>
          <p:nvPr/>
        </p:nvSpPr>
        <p:spPr>
          <a:xfrm>
            <a:off x="395536" y="1916832"/>
            <a:ext cx="8352928" cy="4536504"/>
          </a:xfrm>
          <a:prstGeom prst="rect">
            <a:avLst/>
          </a:prstGeom>
          <a:ln>
            <a:solidFill>
              <a:srgbClr val="C00000"/>
            </a:solidFill>
          </a:ln>
          <a:effectLst>
            <a:glow rad="228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2400" dirty="0" smtClean="0">
                <a:latin typeface="Arial" pitchFamily="34" charset="0"/>
                <a:cs typeface="Arial" pitchFamily="34" charset="0"/>
              </a:rPr>
              <a:t>Meu Pai, a vós me abandono: fazei de mim o que quiserdes. O que de mim fizerdes, eu vos agradeço. Estou pronto para tudo, aceito tudo, contanto que a vossa vontade se faça em mim e em todas as vossas criaturas. Não quero outra coisa, meu Deu, entrego minha vida em vossas mãos. Eu vo-la dou, meu Deus, com todo o amor de meu coração, porque eu vos amo. E porque é para mim uma necessidade de amor dar-me, entregar-me em vossas mãos sim medida, com infinita confiança, porque sois meu Pai. </a:t>
            </a:r>
          </a:p>
          <a:p>
            <a:pPr algn="ctr"/>
            <a:endParaRPr lang="pt-BR" dirty="0" smtClean="0"/>
          </a:p>
          <a:p>
            <a:pPr algn="ctr"/>
            <a:r>
              <a:rPr lang="pt-BR" dirty="0" smtClean="0"/>
              <a:t>Ir. Carlos </a:t>
            </a:r>
            <a:endParaRPr lang="pt-B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UY" dirty="0" smtClean="0"/>
              <a:t>¿Cuál es su contenido?</a:t>
            </a:r>
            <a:endParaRPr lang="pt-BR" dirty="0"/>
          </a:p>
        </p:txBody>
      </p:sp>
      <p:sp>
        <p:nvSpPr>
          <p:cNvPr id="3" name="2 Elipse"/>
          <p:cNvSpPr/>
          <p:nvPr/>
        </p:nvSpPr>
        <p:spPr>
          <a:xfrm>
            <a:off x="251520" y="1196752"/>
            <a:ext cx="8640960" cy="5328592"/>
          </a:xfrm>
          <a:prstGeom prst="ellipse">
            <a:avLst/>
          </a:prstGeom>
          <a:ln>
            <a:solidFill>
              <a:schemeClr val="tx2"/>
            </a:solidFill>
          </a:ln>
          <a:effectLst>
            <a:innerShdw blurRad="63500" dist="50800" dir="135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s-UY" sz="2000" b="1" dirty="0" smtClean="0">
                <a:latin typeface="Arial" pitchFamily="34" charset="0"/>
                <a:cs typeface="Arial" pitchFamily="34" charset="0"/>
              </a:rPr>
              <a:t>A lo largo de este mes se van combinando diferentes “técnicas” que nos permiten llevar adelante su objetivo. </a:t>
            </a:r>
          </a:p>
          <a:p>
            <a:pPr algn="ctr">
              <a:buFont typeface="Wingdings" pitchFamily="2" charset="2"/>
              <a:buChar char="Ø"/>
            </a:pPr>
            <a:r>
              <a:rPr lang="es-UY" sz="2000" b="1" dirty="0" smtClean="0">
                <a:latin typeface="Arial" pitchFamily="34" charset="0"/>
                <a:cs typeface="Arial" pitchFamily="34" charset="0"/>
              </a:rPr>
              <a:t>En el comienzo se realiza una semana de Retiro</a:t>
            </a:r>
          </a:p>
          <a:p>
            <a:pPr algn="ctr">
              <a:buFont typeface="Wingdings" pitchFamily="2" charset="2"/>
              <a:buChar char="Ø"/>
            </a:pPr>
            <a:r>
              <a:rPr lang="es-UY" sz="2000" b="1" dirty="0" smtClean="0">
                <a:latin typeface="Arial" pitchFamily="34" charset="0"/>
                <a:cs typeface="Arial" pitchFamily="34" charset="0"/>
              </a:rPr>
              <a:t> En las otras semanas se va desarrollando el día entre: la oración personal y comunitaria; el trabajo manual; la revisión de  vida; la adoración diaria; el día semanal de desierto; la reflexión de la Palabra; la profundización sobre la vida y la espiritualidad del </a:t>
            </a:r>
            <a:r>
              <a:rPr lang="es-UY" sz="2000" b="1" dirty="0" smtClean="0">
                <a:latin typeface="Arial" pitchFamily="34" charset="0"/>
                <a:cs typeface="Arial" pitchFamily="34" charset="0"/>
              </a:rPr>
              <a:t>Hno. </a:t>
            </a:r>
            <a:r>
              <a:rPr lang="es-UY" sz="2000" b="1" dirty="0" smtClean="0">
                <a:latin typeface="Arial" pitchFamily="34" charset="0"/>
                <a:cs typeface="Arial" pitchFamily="34" charset="0"/>
              </a:rPr>
              <a:t>Carlos y el camino de la Fraternidad; la convivencia y la vida fraterna.</a:t>
            </a:r>
          </a:p>
          <a:p>
            <a:pPr algn="ctr">
              <a:buFont typeface="Wingdings" pitchFamily="2" charset="2"/>
              <a:buChar char="Ø"/>
            </a:pPr>
            <a:r>
              <a:rPr lang="es-UY" sz="2000" b="1" dirty="0" smtClean="0">
                <a:latin typeface="Arial" pitchFamily="34" charset="0"/>
                <a:cs typeface="Arial" pitchFamily="34" charset="0"/>
              </a:rPr>
              <a:t>Se realiza en un lugar adecuado para este tiempo.  </a:t>
            </a:r>
            <a:r>
              <a:rPr lang="es-UY" sz="2000" dirty="0" smtClean="0">
                <a:latin typeface="Arial" pitchFamily="34" charset="0"/>
                <a:cs typeface="Arial" pitchFamily="34" charset="0"/>
              </a:rPr>
              <a:t>  </a:t>
            </a:r>
            <a:endParaRPr lang="es-UY"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pt-BR" dirty="0" smtClean="0"/>
              <a:t>MES DE NAZARET 2014 </a:t>
            </a:r>
            <a:r>
              <a:rPr lang="pt-BR" i="1" dirty="0" smtClean="0"/>
              <a:t>– MOSTEIRO DA ANUNCIAÇÃO</a:t>
            </a:r>
            <a:r>
              <a:rPr lang="pt-BR" dirty="0" smtClean="0"/>
              <a:t> – GOIÁS (Brasil)</a:t>
            </a:r>
            <a:endParaRPr lang="pt-BR" dirty="0"/>
          </a:p>
        </p:txBody>
      </p:sp>
      <p:pic>
        <p:nvPicPr>
          <p:cNvPr id="1026" name="Picture 2" descr="C:\Users\MSiU130\Documents\Fraternidad\Goiás Mês de Nazaré (64).JPG"/>
          <p:cNvPicPr>
            <a:picLocks noGrp="1" noChangeAspect="1" noChangeArrowheads="1"/>
          </p:cNvPicPr>
          <p:nvPr>
            <p:ph idx="1"/>
          </p:nvPr>
        </p:nvPicPr>
        <p:blipFill>
          <a:blip r:embed="rId2" cstate="print"/>
          <a:srcRect/>
          <a:stretch>
            <a:fillRect/>
          </a:stretch>
        </p:blipFill>
        <p:spPr bwMode="auto">
          <a:xfrm>
            <a:off x="755576" y="1600200"/>
            <a:ext cx="7704855" cy="492514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es-UY" dirty="0" smtClean="0"/>
              <a:t>Escenas que relatan esta vivencia</a:t>
            </a:r>
            <a:endParaRPr lang="es-UY" dirty="0"/>
          </a:p>
        </p:txBody>
      </p:sp>
      <p:pic>
        <p:nvPicPr>
          <p:cNvPr id="2050" name="Picture 2" descr="C:\Users\MSiU130\Documents\Fraternidad\Goiás Mês de Nazaré (2).JPG"/>
          <p:cNvPicPr>
            <a:picLocks noGrp="1" noChangeAspect="1" noChangeArrowheads="1"/>
          </p:cNvPicPr>
          <p:nvPr>
            <p:ph sz="half" idx="1"/>
          </p:nvPr>
        </p:nvPicPr>
        <p:blipFill>
          <a:blip r:embed="rId2" cstate="print"/>
          <a:srcRect/>
          <a:stretch>
            <a:fillRect/>
          </a:stretch>
        </p:blipFill>
        <p:spPr bwMode="auto">
          <a:xfrm>
            <a:off x="457200" y="1700808"/>
            <a:ext cx="4038600" cy="4248472"/>
          </a:xfrm>
          <a:prstGeom prst="rect">
            <a:avLst/>
          </a:prstGeom>
          <a:noFill/>
        </p:spPr>
      </p:pic>
      <p:pic>
        <p:nvPicPr>
          <p:cNvPr id="2051" name="Picture 3" descr="C:\Users\MSiU130\Documents\Fraternidad\Goiás Mês de Nazaré (3).JPG"/>
          <p:cNvPicPr>
            <a:picLocks noGrp="1" noChangeAspect="1" noChangeArrowheads="1"/>
          </p:cNvPicPr>
          <p:nvPr>
            <p:ph sz="half" idx="2"/>
          </p:nvPr>
        </p:nvPicPr>
        <p:blipFill>
          <a:blip r:embed="rId3" cstate="print"/>
          <a:srcRect/>
          <a:stretch>
            <a:fillRect/>
          </a:stretch>
        </p:blipFill>
        <p:spPr bwMode="auto">
          <a:xfrm>
            <a:off x="4648200" y="1700808"/>
            <a:ext cx="4038600" cy="424847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260648"/>
            <a:ext cx="8136904"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buFont typeface="Wingdings" pitchFamily="2" charset="2"/>
              <a:buChar char="Ø"/>
            </a:pPr>
            <a:r>
              <a:rPr lang="es-UY" sz="2400" dirty="0" smtClean="0">
                <a:latin typeface="Arial" pitchFamily="34" charset="0"/>
                <a:cs typeface="Arial" pitchFamily="34" charset="0"/>
              </a:rPr>
              <a:t>Aportando con el trabajo cotidiano a las necesidades del local y de la vida diaria </a:t>
            </a:r>
            <a:endParaRPr lang="es-UY" sz="2400" dirty="0">
              <a:latin typeface="Arial" pitchFamily="34" charset="0"/>
              <a:cs typeface="Arial" pitchFamily="34" charset="0"/>
            </a:endParaRPr>
          </a:p>
        </p:txBody>
      </p:sp>
      <p:pic>
        <p:nvPicPr>
          <p:cNvPr id="3074" name="Picture 2" descr="C:\Users\MSiU130\Documents\Fraternidad\Goiás Mês de Nazaré (80).JPG"/>
          <p:cNvPicPr>
            <a:picLocks noChangeAspect="1" noChangeArrowheads="1"/>
          </p:cNvPicPr>
          <p:nvPr/>
        </p:nvPicPr>
        <p:blipFill>
          <a:blip r:embed="rId2" cstate="print"/>
          <a:srcRect/>
          <a:stretch>
            <a:fillRect/>
          </a:stretch>
        </p:blipFill>
        <p:spPr bwMode="auto">
          <a:xfrm>
            <a:off x="539552" y="1340768"/>
            <a:ext cx="4356992" cy="4464496"/>
          </a:xfrm>
          <a:prstGeom prst="rect">
            <a:avLst/>
          </a:prstGeom>
          <a:ln>
            <a:noFill/>
          </a:ln>
          <a:effectLst>
            <a:outerShdw blurRad="292100" dist="139700" dir="2700000" algn="tl" rotWithShape="0">
              <a:srgbClr val="333333">
                <a:alpha val="65000"/>
              </a:srgbClr>
            </a:outerShdw>
          </a:effectLst>
        </p:spPr>
      </p:pic>
      <p:pic>
        <p:nvPicPr>
          <p:cNvPr id="3076" name="Picture 4" descr="C:\Users\MSiU130\Documents\Fraternidad\Goiás Mês de Nazaré (36).JPG"/>
          <p:cNvPicPr>
            <a:picLocks noChangeAspect="1" noChangeArrowheads="1"/>
          </p:cNvPicPr>
          <p:nvPr/>
        </p:nvPicPr>
        <p:blipFill>
          <a:blip r:embed="rId3" cstate="print"/>
          <a:srcRect/>
          <a:stretch>
            <a:fillRect/>
          </a:stretch>
        </p:blipFill>
        <p:spPr bwMode="auto">
          <a:xfrm>
            <a:off x="4679504" y="1196752"/>
            <a:ext cx="4464496" cy="511256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SiU130\Documents\Fraternidad\Goiás Mês de Nazaré (34).JPG"/>
          <p:cNvPicPr>
            <a:picLocks noChangeAspect="1" noChangeArrowheads="1"/>
          </p:cNvPicPr>
          <p:nvPr/>
        </p:nvPicPr>
        <p:blipFill>
          <a:blip r:embed="rId2" cstate="print"/>
          <a:srcRect/>
          <a:stretch>
            <a:fillRect/>
          </a:stretch>
        </p:blipFill>
        <p:spPr bwMode="auto">
          <a:xfrm>
            <a:off x="3527376" y="836712"/>
            <a:ext cx="5616624" cy="5760640"/>
          </a:xfrm>
          <a:prstGeom prst="ellipse">
            <a:avLst/>
          </a:prstGeom>
          <a:ln>
            <a:noFill/>
          </a:ln>
          <a:effectLst>
            <a:softEdge rad="112500"/>
          </a:effectLst>
        </p:spPr>
      </p:pic>
      <p:pic>
        <p:nvPicPr>
          <p:cNvPr id="4" name="Picture 3" descr="C:\Users\MSiU130\Documents\Fraternidad\Goiás Mês de Nazaré (35).JPG"/>
          <p:cNvPicPr>
            <a:picLocks noChangeAspect="1" noChangeArrowheads="1"/>
          </p:cNvPicPr>
          <p:nvPr/>
        </p:nvPicPr>
        <p:blipFill>
          <a:blip r:embed="rId3" cstate="print"/>
          <a:srcRect/>
          <a:stretch>
            <a:fillRect/>
          </a:stretch>
        </p:blipFill>
        <p:spPr bwMode="auto">
          <a:xfrm>
            <a:off x="0" y="260648"/>
            <a:ext cx="5148064" cy="576064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style>
          <a:lnRef idx="1">
            <a:schemeClr val="accent5"/>
          </a:lnRef>
          <a:fillRef idx="2">
            <a:schemeClr val="accent5"/>
          </a:fillRef>
          <a:effectRef idx="1">
            <a:schemeClr val="accent5"/>
          </a:effectRef>
          <a:fontRef idx="minor">
            <a:schemeClr val="dk1"/>
          </a:fontRef>
        </p:style>
        <p:txBody>
          <a:bodyPr/>
          <a:lstStyle/>
          <a:p>
            <a:pPr>
              <a:buFont typeface="Wingdings" pitchFamily="2" charset="2"/>
              <a:buChar char="Ø"/>
            </a:pPr>
            <a:r>
              <a:rPr lang="es-AR" dirty="0" smtClean="0"/>
              <a:t>Compartiendo la reflexión</a:t>
            </a:r>
            <a:endParaRPr lang="es-AR" dirty="0"/>
          </a:p>
        </p:txBody>
      </p:sp>
      <p:pic>
        <p:nvPicPr>
          <p:cNvPr id="5122" name="Picture 2" descr="C:\Users\MSiU130\Documents\Fraternidad\Goiás Mês de Nazaré (98).JPG"/>
          <p:cNvPicPr>
            <a:picLocks noChangeAspect="1" noChangeArrowheads="1"/>
          </p:cNvPicPr>
          <p:nvPr/>
        </p:nvPicPr>
        <p:blipFill>
          <a:blip r:embed="rId2" cstate="print"/>
          <a:srcRect/>
          <a:stretch>
            <a:fillRect/>
          </a:stretch>
        </p:blipFill>
        <p:spPr bwMode="auto">
          <a:xfrm>
            <a:off x="395536" y="1412776"/>
            <a:ext cx="4608512" cy="4824536"/>
          </a:xfrm>
          <a:prstGeom prst="rect">
            <a:avLst/>
          </a:prstGeom>
          <a:noFill/>
        </p:spPr>
      </p:pic>
      <p:pic>
        <p:nvPicPr>
          <p:cNvPr id="5123" name="Picture 3" descr="C:\Users\MSiU130\Documents\Fraternidad\Goiás Mês de Nazaré (97).JPG"/>
          <p:cNvPicPr>
            <a:picLocks noChangeAspect="1" noChangeArrowheads="1"/>
          </p:cNvPicPr>
          <p:nvPr/>
        </p:nvPicPr>
        <p:blipFill>
          <a:blip r:embed="rId3" cstate="print"/>
          <a:srcRect/>
          <a:stretch>
            <a:fillRect/>
          </a:stretch>
        </p:blipFill>
        <p:spPr bwMode="auto">
          <a:xfrm>
            <a:off x="4175448" y="1268760"/>
            <a:ext cx="4968552" cy="5341987"/>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fontScale="90000"/>
          </a:bodyPr>
          <a:lstStyle/>
          <a:p>
            <a:pPr>
              <a:buFont typeface="Wingdings" pitchFamily="2" charset="2"/>
              <a:buChar char="Ø"/>
            </a:pPr>
            <a:r>
              <a:rPr lang="es-UY" dirty="0" smtClean="0"/>
              <a:t>Tiempos de oración en Fraternidad y con la Comunidad local</a:t>
            </a:r>
            <a:endParaRPr lang="es-UY" dirty="0"/>
          </a:p>
        </p:txBody>
      </p:sp>
      <p:pic>
        <p:nvPicPr>
          <p:cNvPr id="6146" name="Picture 2" descr="C:\Users\MSiU130\Documents\Fraternidad\Goiás Mês de Nazaré (20).JPG"/>
          <p:cNvPicPr>
            <a:picLocks noChangeAspect="1" noChangeArrowheads="1"/>
          </p:cNvPicPr>
          <p:nvPr/>
        </p:nvPicPr>
        <p:blipFill>
          <a:blip r:embed="rId2" cstate="print"/>
          <a:srcRect/>
          <a:stretch>
            <a:fillRect/>
          </a:stretch>
        </p:blipFill>
        <p:spPr bwMode="auto">
          <a:xfrm>
            <a:off x="0" y="1484784"/>
            <a:ext cx="4680520" cy="4824536"/>
          </a:xfrm>
          <a:prstGeom prst="ellipse">
            <a:avLst/>
          </a:prstGeom>
          <a:ln>
            <a:noFill/>
          </a:ln>
          <a:effectLst>
            <a:softEdge rad="112500"/>
          </a:effectLst>
        </p:spPr>
      </p:pic>
      <p:pic>
        <p:nvPicPr>
          <p:cNvPr id="6147" name="Picture 3" descr="C:\Users\MSiU130\Documents\Fraternidad\Goiás Mês de Nazaré (17).JPG"/>
          <p:cNvPicPr>
            <a:picLocks noChangeAspect="1" noChangeArrowheads="1"/>
          </p:cNvPicPr>
          <p:nvPr/>
        </p:nvPicPr>
        <p:blipFill>
          <a:blip r:embed="rId3" cstate="print"/>
          <a:srcRect/>
          <a:stretch>
            <a:fillRect/>
          </a:stretch>
        </p:blipFill>
        <p:spPr bwMode="auto">
          <a:xfrm>
            <a:off x="4499992" y="1700808"/>
            <a:ext cx="4392488" cy="446449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TotalTime>
  <Words>560</Words>
  <Application>Microsoft Office PowerPoint</Application>
  <PresentationFormat>Presentación en pantalla (4:3)</PresentationFormat>
  <Paragraphs>28</Paragraphs>
  <Slides>29</Slides>
  <Notes>1</Notes>
  <HiddenSlides>0</HiddenSlides>
  <MMClips>0</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Tema de Office</vt:lpstr>
      <vt:lpstr>FRATERNIDAD SACERDOTAL “JESUS-CARITAS”</vt:lpstr>
      <vt:lpstr>¿Qué es? </vt:lpstr>
      <vt:lpstr>¿Cuál es su contenido?</vt:lpstr>
      <vt:lpstr>MES DE NAZARET 2014 – MOSTEIRO DA ANUNCIAÇÃO – GOIÁS (Brasil)</vt:lpstr>
      <vt:lpstr>Escenas que relatan esta vivencia</vt:lpstr>
      <vt:lpstr>Diapositiva 6</vt:lpstr>
      <vt:lpstr>Diapositiva 7</vt:lpstr>
      <vt:lpstr>Compartiendo la reflexión</vt:lpstr>
      <vt:lpstr>Tiempos de oración en Fraternidad y con la Comunidad local</vt:lpstr>
      <vt:lpstr>Diapositiva 10</vt:lpstr>
      <vt:lpstr>Día de convivencia, trabajo y celebración eucarística con jóvenes adictos     </vt:lpstr>
      <vt:lpstr>Diapositiva 12</vt:lpstr>
      <vt:lpstr>Compartiendo la mesa, la conversa y el paseo</vt:lpstr>
      <vt:lpstr>Diapositiva 14</vt:lpstr>
      <vt:lpstr>Diapositiva 15</vt:lpstr>
      <vt:lpstr>Arquitectura, urbanización y geografía que acompañaron este tiempo </vt:lpstr>
      <vt:lpstr>El Monasterio</vt:lpstr>
      <vt:lpstr>Diapositiva 18</vt:lpstr>
      <vt:lpstr>Diapositiva 19</vt:lpstr>
      <vt:lpstr>La ciudad: Goiás (GO)</vt:lpstr>
      <vt:lpstr>Diapositiva 21</vt:lpstr>
      <vt:lpstr>Diapositiva 22</vt:lpstr>
      <vt:lpstr>Diapositiva 23</vt:lpstr>
      <vt:lpstr>Diapositiva 24</vt:lpstr>
      <vt:lpstr>COMPROMISO (Engajamento)</vt:lpstr>
      <vt:lpstr>Diapositiva 26</vt:lpstr>
      <vt:lpstr>EL GRUPO recorrió varias décadas: años 30, 50, 60, 70 y 80!! </vt:lpstr>
      <vt:lpstr>Diapositiva 28</vt:lpstr>
      <vt:lpstr>ES HORA DE DECIR: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FRATERNIDAD SACERDOTAL “JESUS-CARITAS”</dc:title>
  <dc:creator>MSiU130</dc:creator>
  <cp:lastModifiedBy>MSiU130</cp:lastModifiedBy>
  <cp:revision>73</cp:revision>
  <dcterms:created xsi:type="dcterms:W3CDTF">2014-02-04T17:21:13Z</dcterms:created>
  <dcterms:modified xsi:type="dcterms:W3CDTF">2014-02-05T19:01:54Z</dcterms:modified>
</cp:coreProperties>
</file>